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9c3c313e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9c3c313e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9c3c313e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9c3c313e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9c3c313e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9c3c313e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9c3c313e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9c3c313e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c3c313e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c3c313e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9c3c313e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9c3c313e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9c3c313e2_0_1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9c3c313e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9c3c313e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9c3c313e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9c3c313e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9c3c313e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9c3c313e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9c3c313e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9c3c313e2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9c3c313e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9c3c313e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9c3c313e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9c3c313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9c3c313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9c3c313e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9c3c313e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9c3c313e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9c3c313e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c3c313e2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9c3c313e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9c3c313e2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9c3c313e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9c3c313e2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9c3c313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9c3c313e2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9c3c313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9c3c313e2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9c3c313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9c3c313e2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9c3c313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9c3c313e2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9c3c313e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9c3c313e2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9c3c313e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7002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/>
              <a:t>Разработка современных витрин данных и ETL-процессов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Астахов Сергей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 ИУ6-22М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SCD-2</a:t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SCD-0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- данные не меняются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SCD-1 - данные полностью перезаписываются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SCD-2 - т.н. effective-версионность (effctive_from/to)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75" y="1571100"/>
            <a:ext cx="5943600" cy="200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SCD-3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Имеет ограниченную историю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75" y="2029813"/>
            <a:ext cx="5943600" cy="108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SCD-4</a:t>
            </a:r>
            <a:endParaRPr/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Исторические данные хранятся в отдельной таблице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565900"/>
            <a:ext cx="5943600" cy="201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SCD-4</a:t>
            </a:r>
            <a:endParaRPr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Исторические данные хранятся в отдельной таблице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739275"/>
            <a:ext cx="5943600" cy="166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SCD-6 (Гибрид)</a:t>
            </a:r>
            <a:endParaRPr/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715650"/>
            <a:ext cx="5943599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SCD-6. Пример</a:t>
            </a:r>
            <a:endParaRPr/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725" y="1595450"/>
            <a:ext cx="6289501" cy="136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725" y="3425500"/>
            <a:ext cx="6331499" cy="107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Оркестрация ETL-процессов с Apache Airflow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DAG</a:t>
            </a:r>
            <a:endParaRPr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2390275" y="3238450"/>
            <a:ext cx="6331500" cy="14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DAG – порядок выполнения задач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650" y="1609900"/>
            <a:ext cx="4595875" cy="2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DAG</a:t>
            </a:r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2390275" y="1528525"/>
            <a:ext cx="6331500" cy="31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with DAG('download_rocket_launches',schedule_interval=None,default_args=default_args) as dag: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# шаг 1. Загрузка списка запусков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download_launches=BashOperator(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task_id='download_launches',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bash_command="curl -o /tmp/launches.json -L 'https://ll.thespacedevs.com/2.0.0/launch/upcoming/'",  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# шаг 2. Загрузка фото запусков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get_pictures=PythonOperator(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task_id='get_pictures',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python_callable=_get_pictures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DAG</a:t>
            </a:r>
            <a:endParaRPr/>
          </a:p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2390275" y="1528525"/>
            <a:ext cx="6331500" cy="31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# шаг 3. Сообщение в консоль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notify=BashOperator(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task_id='notify',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    bash_command = 'echo "There are now $(ls /tmp/images/ | wc -l) images."'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# зависимости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download_launches &gt;&gt; get_pictures &gt;&gt; notify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Agenda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ru" sz="2000">
                <a:latin typeface="Raleway"/>
                <a:ea typeface="Raleway"/>
                <a:cs typeface="Raleway"/>
                <a:sym typeface="Raleway"/>
              </a:rPr>
              <a:t>Введение в витрины данных и ETL-процессы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ru" sz="2000">
                <a:latin typeface="Raleway"/>
                <a:ea typeface="Raleway"/>
                <a:cs typeface="Raleway"/>
                <a:sym typeface="Raleway"/>
              </a:rPr>
              <a:t>Версионнсость данных (SCD)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ru" sz="2000">
                <a:latin typeface="Raleway"/>
                <a:ea typeface="Raleway"/>
                <a:cs typeface="Raleway"/>
                <a:sym typeface="Raleway"/>
              </a:rPr>
              <a:t>Оркестрация ETL-процессов с Apache Airflow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UI. Список DAG</a:t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2390275" y="1528525"/>
            <a:ext cx="6331500" cy="31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100"/>
            <a:ext cx="9144000" cy="282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UI. Исполнение DAG</a:t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2390275" y="1528525"/>
            <a:ext cx="6331500" cy="31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50" y="1574664"/>
            <a:ext cx="7917701" cy="30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UI. История DAG</a:t>
            </a:r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2390275" y="1528525"/>
            <a:ext cx="6331500" cy="31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02" y="1528526"/>
            <a:ext cx="7277273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UI. Логи DAG</a:t>
            </a:r>
            <a:endParaRPr/>
          </a:p>
        </p:txBody>
      </p:sp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2390275" y="1528525"/>
            <a:ext cx="6331500" cy="31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32" y="1528526"/>
            <a:ext cx="6769543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внимание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-66675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361950" y="1547550"/>
            <a:ext cx="8420100" cy="2429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1B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F1B806"/>
                </a:solidFill>
              </a:rPr>
              <a:t>Спасибо</a:t>
            </a:r>
            <a:endParaRPr sz="4800">
              <a:solidFill>
                <a:srgbClr val="F1B80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F1B806"/>
                </a:solidFill>
              </a:rPr>
              <a:t>за внимание</a:t>
            </a:r>
            <a:endParaRPr sz="4800">
              <a:solidFill>
                <a:srgbClr val="F1B80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витрины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0" cy="524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0"/>
            <a:ext cx="80190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не является витриной данных?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View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– передает идею, но слишком сложно проектировать (обычно код витрины – это тысячи строк)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Иерархия view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 – вычисляется при каждом обращении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Иерархия materialized view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 – вычисляется при каждом изменении, причем полностью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400" y="0"/>
            <a:ext cx="54732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Версионнсость данных (SCD)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